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7" d="100"/>
          <a:sy n="87" d="100"/>
        </p:scale>
        <p:origin x="-660"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9CFC33-1EA0-426E-8FC1-49352D84450D}"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9CFC33-1EA0-426E-8FC1-49352D84450D}"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9CFC33-1EA0-426E-8FC1-49352D84450D}"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9CFC33-1EA0-426E-8FC1-49352D84450D}"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9CFC33-1EA0-426E-8FC1-49352D84450D}"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9CFC33-1EA0-426E-8FC1-49352D84450D}"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9CFC33-1EA0-426E-8FC1-49352D84450D}" type="datetimeFigureOut">
              <a:rPr lang="en-US" smtClean="0"/>
              <a:pPr/>
              <a:t>5/10/2011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9CFC33-1EA0-426E-8FC1-49352D84450D}" type="datetimeFigureOut">
              <a:rPr lang="en-US" smtClean="0"/>
              <a:pPr/>
              <a:t>5/10/2011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9CFC33-1EA0-426E-8FC1-49352D84450D}" type="datetimeFigureOut">
              <a:rPr lang="en-US" smtClean="0"/>
              <a:pPr/>
              <a:t>5/10/2011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9CFC33-1EA0-426E-8FC1-49352D84450D}"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9CFC33-1EA0-426E-8FC1-49352D84450D}"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22F1C8-2546-43A6-8115-E3CFDE280F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9CFC33-1EA0-426E-8FC1-49352D84450D}" type="datetimeFigureOut">
              <a:rPr lang="en-US" smtClean="0"/>
              <a:pPr/>
              <a:t>5/10/2011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22F1C8-2546-43A6-8115-E3CFDE280F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Food Webs!</a:t>
            </a:r>
            <a:endParaRPr lang="en-US" dirty="0"/>
          </a:p>
        </p:txBody>
      </p:sp>
      <p:sp>
        <p:nvSpPr>
          <p:cNvPr id="3" name="Subtitle 2"/>
          <p:cNvSpPr>
            <a:spLocks noGrp="1"/>
          </p:cNvSpPr>
          <p:nvPr>
            <p:ph type="subTitle" idx="1"/>
          </p:nvPr>
        </p:nvSpPr>
        <p:spPr/>
        <p:txBody>
          <a:bodyPr/>
          <a:lstStyle/>
          <a:p>
            <a:r>
              <a:rPr lang="en-US" dirty="0" smtClean="0"/>
              <a:t>By: </a:t>
            </a:r>
            <a:r>
              <a:rPr lang="en-US" dirty="0"/>
              <a:t>Y</a:t>
            </a:r>
            <a:r>
              <a:rPr lang="en-US" dirty="0" smtClean="0"/>
              <a:t>esenia Sanchez</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is the food web.</a:t>
            </a:r>
            <a:endParaRPr lang="en-US" dirty="0"/>
          </a:p>
        </p:txBody>
      </p:sp>
      <p:pic>
        <p:nvPicPr>
          <p:cNvPr id="6" name="Content Placeholder 5" descr="food web.png"/>
          <p:cNvPicPr>
            <a:picLocks noGrp="1" noChangeAspect="1"/>
          </p:cNvPicPr>
          <p:nvPr>
            <p:ph idx="1"/>
          </p:nvPr>
        </p:nvPicPr>
        <p:blipFill>
          <a:blip r:embed="rId2"/>
          <a:stretch>
            <a:fillRect/>
          </a:stretch>
        </p:blipFill>
        <p:spPr>
          <a:xfrm>
            <a:off x="1430713" y="1600200"/>
            <a:ext cx="6282574" cy="4525963"/>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a food web?</a:t>
            </a:r>
            <a:endParaRPr lang="en-US" dirty="0"/>
          </a:p>
        </p:txBody>
      </p:sp>
      <p:sp>
        <p:nvSpPr>
          <p:cNvPr id="3" name="Content Placeholder 2"/>
          <p:cNvSpPr>
            <a:spLocks noGrp="1"/>
          </p:cNvSpPr>
          <p:nvPr>
            <p:ph idx="1"/>
          </p:nvPr>
        </p:nvSpPr>
        <p:spPr>
          <a:xfrm>
            <a:off x="457200" y="1600200"/>
            <a:ext cx="8229600" cy="4953000"/>
          </a:xfrm>
        </p:spPr>
        <p:txBody>
          <a:bodyPr>
            <a:normAutofit fontScale="85000" lnSpcReduction="10000"/>
          </a:bodyPr>
          <a:lstStyle/>
          <a:p>
            <a:r>
              <a:rPr lang="en-US" dirty="0" smtClean="0"/>
              <a:t>The food web I saw had many species. But there was two species that didn’t get eaten. I guess they’re meat eaters. So that means they don’t get eaten unless they’re bigger. The first level are plants, the second level are plant eaters, and the third level is the Meat Eater. The food webs always have these. Plus a food web is a list of animals that eat each other in a form of a web</a:t>
            </a:r>
            <a:r>
              <a:rPr lang="en-US" dirty="0" smtClean="0"/>
              <a:t>. Consumers are below the herbivores. </a:t>
            </a:r>
            <a:r>
              <a:rPr lang="en-US" dirty="0" smtClean="0"/>
              <a:t>The consumers can eat the things under the food web. Plus the consumers can get eaten by the carnivores(meat eaters),or the herbivores(plant eaters). The consumers are the (plants) just </a:t>
            </a:r>
            <a:r>
              <a:rPr lang="en-US" smtClean="0"/>
              <a:t>to tell you.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Bacteria.ewww</a:t>
            </a:r>
            <a:endParaRPr lang="en-US" dirty="0"/>
          </a:p>
        </p:txBody>
      </p:sp>
      <p:sp>
        <p:nvSpPr>
          <p:cNvPr id="3" name="Content Placeholder 2"/>
          <p:cNvSpPr>
            <a:spLocks noGrp="1"/>
          </p:cNvSpPr>
          <p:nvPr>
            <p:ph idx="1"/>
          </p:nvPr>
        </p:nvSpPr>
        <p:spPr/>
        <p:txBody>
          <a:bodyPr/>
          <a:lstStyle/>
          <a:p>
            <a:r>
              <a:rPr lang="en-US" dirty="0" smtClean="0"/>
              <a:t>Bacteria is like germs. Except bugs like worms eat them. That’s probley why your parents don’t what you to get bugs. It can spread around almost like a flu to get you sick. So don’t touch rotting logs,earthworms,millipeads,dead leaves, and dead animals.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will happen?</a:t>
            </a:r>
            <a:endParaRPr lang="en-US" dirty="0"/>
          </a:p>
        </p:txBody>
      </p:sp>
      <p:sp>
        <p:nvSpPr>
          <p:cNvPr id="3" name="Content Placeholder 2"/>
          <p:cNvSpPr>
            <a:spLocks noGrp="1"/>
          </p:cNvSpPr>
          <p:nvPr>
            <p:ph idx="1"/>
          </p:nvPr>
        </p:nvSpPr>
        <p:spPr/>
        <p:txBody>
          <a:bodyPr/>
          <a:lstStyle/>
          <a:p>
            <a:r>
              <a:rPr lang="en-US" dirty="0" smtClean="0"/>
              <a:t>Well I took out the bacteria. So what will happen to the food web. Well the earthworm will die out. But not the millipede because it eats puffballs, and I believe that the robin won’t die out because it can eat millipedes. Well that’s all I have to say. </a:t>
            </a:r>
            <a:r>
              <a:rPr lang="en-US" smtClean="0"/>
              <a:t>Goodbye.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258</Words>
  <Application>Microsoft Office PowerPoint</Application>
  <PresentationFormat>On-screen Show (4:3)</PresentationFormat>
  <Paragraphs>9</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Food Webs!</vt:lpstr>
      <vt:lpstr>This is the food web.</vt:lpstr>
      <vt:lpstr>What’s a food web?</vt:lpstr>
      <vt:lpstr>Bacteria.ewww</vt:lpstr>
      <vt:lpstr>What will happen?</vt:lpstr>
    </vt:vector>
  </TitlesOfParts>
  <Company>FCSS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Food Webs!</dc:title>
  <dc:creator>Paul</dc:creator>
  <cp:lastModifiedBy>Paul</cp:lastModifiedBy>
  <cp:revision>2</cp:revision>
  <dcterms:created xsi:type="dcterms:W3CDTF">2011-05-10T12:27:46Z</dcterms:created>
  <dcterms:modified xsi:type="dcterms:W3CDTF">2011-05-10T18:22:22Z</dcterms:modified>
</cp:coreProperties>
</file>